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7" r:id="rId5"/>
  </p:sldMasterIdLst>
  <p:notesMasterIdLst>
    <p:notesMasterId r:id="rId21"/>
  </p:notesMasterIdLst>
  <p:sldIdLst>
    <p:sldId id="273" r:id="rId6"/>
    <p:sldId id="318" r:id="rId7"/>
    <p:sldId id="256" r:id="rId8"/>
    <p:sldId id="286" r:id="rId9"/>
    <p:sldId id="334" r:id="rId10"/>
    <p:sldId id="339" r:id="rId11"/>
    <p:sldId id="294" r:id="rId12"/>
    <p:sldId id="337" r:id="rId13"/>
    <p:sldId id="336" r:id="rId14"/>
    <p:sldId id="340" r:id="rId15"/>
    <p:sldId id="338" r:id="rId16"/>
    <p:sldId id="330" r:id="rId17"/>
    <p:sldId id="331" r:id="rId18"/>
    <p:sldId id="332" r:id="rId19"/>
    <p:sldId id="34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B8A1FF"/>
    <a:srgbClr val="A1521A"/>
    <a:srgbClr val="42909E"/>
    <a:srgbClr val="172061"/>
    <a:srgbClr val="D26D25"/>
    <a:srgbClr val="72A3AE"/>
    <a:srgbClr val="94CBD5"/>
    <a:srgbClr val="9D5217"/>
    <a:srgbClr val="C8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C8EC6-CEB8-4B3F-A0AB-037745B08663}" v="127" dt="2022-02-21T14:57:12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6" autoAdjust="0"/>
    <p:restoredTop sz="90528" autoAdjust="0"/>
  </p:normalViewPr>
  <p:slideViewPr>
    <p:cSldViewPr snapToGrid="0">
      <p:cViewPr varScale="1">
        <p:scale>
          <a:sx n="101" d="100"/>
          <a:sy n="10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0C3C8EC6-CEB8-4B3F-A0AB-037745B08663}"/>
    <pc:docChg chg="undo custSel addSld delSld modSld sldOrd addMainMaster delMainMaster">
      <pc:chgData name="Thomas Noordeloos" userId="df9f46e9-7760-4f6a-814f-9e8180d7b46a" providerId="ADAL" clId="{0C3C8EC6-CEB8-4B3F-A0AB-037745B08663}" dt="2022-02-21T14:57:24.037" v="357" actId="47"/>
      <pc:docMkLst>
        <pc:docMk/>
      </pc:docMkLst>
      <pc:sldChg chg="add del">
        <pc:chgData name="Thomas Noordeloos" userId="df9f46e9-7760-4f6a-814f-9e8180d7b46a" providerId="ADAL" clId="{0C3C8EC6-CEB8-4B3F-A0AB-037745B08663}" dt="2022-02-21T14:00:08.234" v="39" actId="47"/>
        <pc:sldMkLst>
          <pc:docMk/>
          <pc:sldMk cId="2746267691" sldId="258"/>
        </pc:sldMkLst>
      </pc:sldChg>
      <pc:sldChg chg="addSp delSp modSp mod delAnim">
        <pc:chgData name="Thomas Noordeloos" userId="df9f46e9-7760-4f6a-814f-9e8180d7b46a" providerId="ADAL" clId="{0C3C8EC6-CEB8-4B3F-A0AB-037745B08663}" dt="2022-02-21T13:49:41.265" v="2" actId="1076"/>
        <pc:sldMkLst>
          <pc:docMk/>
          <pc:sldMk cId="1263045312" sldId="273"/>
        </pc:sldMkLst>
        <pc:picChg chg="add mod">
          <ac:chgData name="Thomas Noordeloos" userId="df9f46e9-7760-4f6a-814f-9e8180d7b46a" providerId="ADAL" clId="{0C3C8EC6-CEB8-4B3F-A0AB-037745B08663}" dt="2022-02-21T13:49:41.265" v="2" actId="1076"/>
          <ac:picMkLst>
            <pc:docMk/>
            <pc:sldMk cId="1263045312" sldId="273"/>
            <ac:picMk id="3" creationId="{16D10407-8E79-4FC3-A760-2BB2332545AC}"/>
          </ac:picMkLst>
        </pc:picChg>
        <pc:picChg chg="del">
          <ac:chgData name="Thomas Noordeloos" userId="df9f46e9-7760-4f6a-814f-9e8180d7b46a" providerId="ADAL" clId="{0C3C8EC6-CEB8-4B3F-A0AB-037745B08663}" dt="2022-02-21T13:49:18.449" v="0" actId="478"/>
          <ac:picMkLst>
            <pc:docMk/>
            <pc:sldMk cId="1263045312" sldId="273"/>
            <ac:picMk id="6" creationId="{3901F8C5-8A65-41B7-AD34-36C56E0884C8}"/>
          </ac:picMkLst>
        </pc:picChg>
      </pc:sldChg>
      <pc:sldChg chg="add del">
        <pc:chgData name="Thomas Noordeloos" userId="df9f46e9-7760-4f6a-814f-9e8180d7b46a" providerId="ADAL" clId="{0C3C8EC6-CEB8-4B3F-A0AB-037745B08663}" dt="2022-02-21T14:00:08.234" v="39" actId="47"/>
        <pc:sldMkLst>
          <pc:docMk/>
          <pc:sldMk cId="3110320496" sldId="281"/>
        </pc:sldMkLst>
      </pc:sldChg>
      <pc:sldChg chg="add del">
        <pc:chgData name="Thomas Noordeloos" userId="df9f46e9-7760-4f6a-814f-9e8180d7b46a" providerId="ADAL" clId="{0C3C8EC6-CEB8-4B3F-A0AB-037745B08663}" dt="2022-02-21T14:00:08.234" v="39" actId="47"/>
        <pc:sldMkLst>
          <pc:docMk/>
          <pc:sldMk cId="229840576" sldId="286"/>
        </pc:sldMkLst>
      </pc:sldChg>
      <pc:sldChg chg="modSp del mod">
        <pc:chgData name="Thomas Noordeloos" userId="df9f46e9-7760-4f6a-814f-9e8180d7b46a" providerId="ADAL" clId="{0C3C8EC6-CEB8-4B3F-A0AB-037745B08663}" dt="2022-02-21T14:06:32.672" v="62" actId="20577"/>
        <pc:sldMkLst>
          <pc:docMk/>
          <pc:sldMk cId="3310743554" sldId="286"/>
        </pc:sldMkLst>
        <pc:spChg chg="mod">
          <ac:chgData name="Thomas Noordeloos" userId="df9f46e9-7760-4f6a-814f-9e8180d7b46a" providerId="ADAL" clId="{0C3C8EC6-CEB8-4B3F-A0AB-037745B08663}" dt="2022-02-21T14:06:32.672" v="62" actId="20577"/>
          <ac:spMkLst>
            <pc:docMk/>
            <pc:sldMk cId="3310743554" sldId="286"/>
            <ac:spMk id="2" creationId="{00000000-0000-0000-0000-000000000000}"/>
          </ac:spMkLst>
        </pc:spChg>
        <pc:spChg chg="mod">
          <ac:chgData name="Thomas Noordeloos" userId="df9f46e9-7760-4f6a-814f-9e8180d7b46a" providerId="ADAL" clId="{0C3C8EC6-CEB8-4B3F-A0AB-037745B08663}" dt="2022-02-21T14:06:24.340" v="43" actId="27636"/>
          <ac:spMkLst>
            <pc:docMk/>
            <pc:sldMk cId="3310743554" sldId="286"/>
            <ac:spMk id="3" creationId="{00000000-0000-0000-0000-000000000000}"/>
          </ac:spMkLst>
        </pc:spChg>
      </pc:sldChg>
      <pc:sldChg chg="del">
        <pc:chgData name="Thomas Noordeloos" userId="df9f46e9-7760-4f6a-814f-9e8180d7b46a" providerId="ADAL" clId="{0C3C8EC6-CEB8-4B3F-A0AB-037745B08663}" dt="2022-02-21T14:12:44.979" v="147" actId="47"/>
        <pc:sldMkLst>
          <pc:docMk/>
          <pc:sldMk cId="3734087359" sldId="287"/>
        </pc:sldMkLst>
      </pc:sldChg>
      <pc:sldChg chg="del">
        <pc:chgData name="Thomas Noordeloos" userId="df9f46e9-7760-4f6a-814f-9e8180d7b46a" providerId="ADAL" clId="{0C3C8EC6-CEB8-4B3F-A0AB-037745B08663}" dt="2022-02-21T14:12:44.979" v="147" actId="47"/>
        <pc:sldMkLst>
          <pc:docMk/>
          <pc:sldMk cId="1901830574" sldId="288"/>
        </pc:sldMkLst>
      </pc:sldChg>
      <pc:sldChg chg="del">
        <pc:chgData name="Thomas Noordeloos" userId="df9f46e9-7760-4f6a-814f-9e8180d7b46a" providerId="ADAL" clId="{0C3C8EC6-CEB8-4B3F-A0AB-037745B08663}" dt="2022-02-21T14:12:44.979" v="147" actId="47"/>
        <pc:sldMkLst>
          <pc:docMk/>
          <pc:sldMk cId="3330865558" sldId="290"/>
        </pc:sldMkLst>
      </pc:sldChg>
      <pc:sldChg chg="del">
        <pc:chgData name="Thomas Noordeloos" userId="df9f46e9-7760-4f6a-814f-9e8180d7b46a" providerId="ADAL" clId="{0C3C8EC6-CEB8-4B3F-A0AB-037745B08663}" dt="2022-02-21T14:12:44.979" v="147" actId="47"/>
        <pc:sldMkLst>
          <pc:docMk/>
          <pc:sldMk cId="296014688" sldId="292"/>
        </pc:sldMkLst>
      </pc:sldChg>
      <pc:sldChg chg="del">
        <pc:chgData name="Thomas Noordeloos" userId="df9f46e9-7760-4f6a-814f-9e8180d7b46a" providerId="ADAL" clId="{0C3C8EC6-CEB8-4B3F-A0AB-037745B08663}" dt="2022-02-21T14:12:44.979" v="147" actId="47"/>
        <pc:sldMkLst>
          <pc:docMk/>
          <pc:sldMk cId="1611178344" sldId="293"/>
        </pc:sldMkLst>
      </pc:sldChg>
      <pc:sldChg chg="modSp del mod">
        <pc:chgData name="Thomas Noordeloos" userId="df9f46e9-7760-4f6a-814f-9e8180d7b46a" providerId="ADAL" clId="{0C3C8EC6-CEB8-4B3F-A0AB-037745B08663}" dt="2022-02-21T14:12:53.254" v="148" actId="1076"/>
        <pc:sldMkLst>
          <pc:docMk/>
          <pc:sldMk cId="132905995" sldId="294"/>
        </pc:sldMkLst>
        <pc:picChg chg="mod">
          <ac:chgData name="Thomas Noordeloos" userId="df9f46e9-7760-4f6a-814f-9e8180d7b46a" providerId="ADAL" clId="{0C3C8EC6-CEB8-4B3F-A0AB-037745B08663}" dt="2022-02-21T14:12:53.254" v="148" actId="1076"/>
          <ac:picMkLst>
            <pc:docMk/>
            <pc:sldMk cId="132905995" sldId="294"/>
            <ac:picMk id="4" creationId="{00000000-0000-0000-0000-000000000000}"/>
          </ac:picMkLst>
        </pc:picChg>
      </pc:sldChg>
      <pc:sldChg chg="del">
        <pc:chgData name="Thomas Noordeloos" userId="df9f46e9-7760-4f6a-814f-9e8180d7b46a" providerId="ADAL" clId="{0C3C8EC6-CEB8-4B3F-A0AB-037745B08663}" dt="2022-02-21T14:13:43.089" v="149" actId="47"/>
        <pc:sldMkLst>
          <pc:docMk/>
          <pc:sldMk cId="1629805660" sldId="295"/>
        </pc:sldMkLst>
      </pc:sldChg>
      <pc:sldChg chg="add del">
        <pc:chgData name="Thomas Noordeloos" userId="df9f46e9-7760-4f6a-814f-9e8180d7b46a" providerId="ADAL" clId="{0C3C8EC6-CEB8-4B3F-A0AB-037745B08663}" dt="2022-02-21T14:00:08.234" v="39" actId="47"/>
        <pc:sldMkLst>
          <pc:docMk/>
          <pc:sldMk cId="461343119" sldId="311"/>
        </pc:sldMkLst>
      </pc:sldChg>
      <pc:sldChg chg="add del">
        <pc:chgData name="Thomas Noordeloos" userId="df9f46e9-7760-4f6a-814f-9e8180d7b46a" providerId="ADAL" clId="{0C3C8EC6-CEB8-4B3F-A0AB-037745B08663}" dt="2022-02-21T14:00:08.234" v="39" actId="47"/>
        <pc:sldMkLst>
          <pc:docMk/>
          <pc:sldMk cId="3422049957" sldId="313"/>
        </pc:sldMkLst>
      </pc:sldChg>
      <pc:sldChg chg="add del">
        <pc:chgData name="Thomas Noordeloos" userId="df9f46e9-7760-4f6a-814f-9e8180d7b46a" providerId="ADAL" clId="{0C3C8EC6-CEB8-4B3F-A0AB-037745B08663}" dt="2022-02-21T14:00:08.234" v="39" actId="47"/>
        <pc:sldMkLst>
          <pc:docMk/>
          <pc:sldMk cId="2128152596" sldId="314"/>
        </pc:sldMkLst>
      </pc:sldChg>
      <pc:sldChg chg="add del">
        <pc:chgData name="Thomas Noordeloos" userId="df9f46e9-7760-4f6a-814f-9e8180d7b46a" providerId="ADAL" clId="{0C3C8EC6-CEB8-4B3F-A0AB-037745B08663}" dt="2022-02-21T14:00:08.234" v="39" actId="47"/>
        <pc:sldMkLst>
          <pc:docMk/>
          <pc:sldMk cId="2154511267" sldId="315"/>
        </pc:sldMkLst>
      </pc:sldChg>
      <pc:sldChg chg="add del">
        <pc:chgData name="Thomas Noordeloos" userId="df9f46e9-7760-4f6a-814f-9e8180d7b46a" providerId="ADAL" clId="{0C3C8EC6-CEB8-4B3F-A0AB-037745B08663}" dt="2022-02-21T14:00:08.234" v="39" actId="47"/>
        <pc:sldMkLst>
          <pc:docMk/>
          <pc:sldMk cId="2562627853" sldId="317"/>
        </pc:sldMkLst>
      </pc:sldChg>
      <pc:sldChg chg="modSp add del mod">
        <pc:chgData name="Thomas Noordeloos" userId="df9f46e9-7760-4f6a-814f-9e8180d7b46a" providerId="ADAL" clId="{0C3C8EC6-CEB8-4B3F-A0AB-037745B08663}" dt="2022-02-21T14:57:12.148" v="356" actId="404"/>
        <pc:sldMkLst>
          <pc:docMk/>
          <pc:sldMk cId="2030507490" sldId="318"/>
        </pc:sldMkLst>
        <pc:spChg chg="mod">
          <ac:chgData name="Thomas Noordeloos" userId="df9f46e9-7760-4f6a-814f-9e8180d7b46a" providerId="ADAL" clId="{0C3C8EC6-CEB8-4B3F-A0AB-037745B08663}" dt="2022-02-21T14:57:12.148" v="356" actId="404"/>
          <ac:spMkLst>
            <pc:docMk/>
            <pc:sldMk cId="2030507490" sldId="318"/>
            <ac:spMk id="2" creationId="{00000000-0000-0000-0000-000000000000}"/>
          </ac:spMkLst>
        </pc:spChg>
        <pc:picChg chg="mod modCrop">
          <ac:chgData name="Thomas Noordeloos" userId="df9f46e9-7760-4f6a-814f-9e8180d7b46a" providerId="ADAL" clId="{0C3C8EC6-CEB8-4B3F-A0AB-037745B08663}" dt="2022-02-21T13:59:31.864" v="35" actId="732"/>
          <ac:picMkLst>
            <pc:docMk/>
            <pc:sldMk cId="2030507490" sldId="318"/>
            <ac:picMk id="5" creationId="{47AEE49D-B161-48CA-B0A0-3827AB074E1E}"/>
          </ac:picMkLst>
        </pc:picChg>
      </pc:sldChg>
      <pc:sldChg chg="del">
        <pc:chgData name="Thomas Noordeloos" userId="df9f46e9-7760-4f6a-814f-9e8180d7b46a" providerId="ADAL" clId="{0C3C8EC6-CEB8-4B3F-A0AB-037745B08663}" dt="2022-02-21T14:36:25.261" v="237" actId="47"/>
        <pc:sldMkLst>
          <pc:docMk/>
          <pc:sldMk cId="3558365375" sldId="325"/>
        </pc:sldMkLst>
      </pc:sldChg>
      <pc:sldChg chg="del">
        <pc:chgData name="Thomas Noordeloos" userId="df9f46e9-7760-4f6a-814f-9e8180d7b46a" providerId="ADAL" clId="{0C3C8EC6-CEB8-4B3F-A0AB-037745B08663}" dt="2022-02-21T14:37:46.628" v="238" actId="47"/>
        <pc:sldMkLst>
          <pc:docMk/>
          <pc:sldMk cId="1411579963" sldId="327"/>
        </pc:sldMkLst>
      </pc:sldChg>
      <pc:sldChg chg="addSp delSp modSp del mod delAnim">
        <pc:chgData name="Thomas Noordeloos" userId="df9f46e9-7760-4f6a-814f-9e8180d7b46a" providerId="ADAL" clId="{0C3C8EC6-CEB8-4B3F-A0AB-037745B08663}" dt="2022-02-21T14:40:03.590" v="305" actId="47"/>
        <pc:sldMkLst>
          <pc:docMk/>
          <pc:sldMk cId="3818115454" sldId="328"/>
        </pc:sldMkLst>
        <pc:spChg chg="del">
          <ac:chgData name="Thomas Noordeloos" userId="df9f46e9-7760-4f6a-814f-9e8180d7b46a" providerId="ADAL" clId="{0C3C8EC6-CEB8-4B3F-A0AB-037745B08663}" dt="2022-02-21T14:38:20.661" v="241" actId="478"/>
          <ac:spMkLst>
            <pc:docMk/>
            <pc:sldMk cId="3818115454" sldId="328"/>
            <ac:spMk id="2" creationId="{00000000-0000-0000-0000-000000000000}"/>
          </ac:spMkLst>
        </pc:spChg>
        <pc:spChg chg="del">
          <ac:chgData name="Thomas Noordeloos" userId="df9f46e9-7760-4f6a-814f-9e8180d7b46a" providerId="ADAL" clId="{0C3C8EC6-CEB8-4B3F-A0AB-037745B08663}" dt="2022-02-21T14:38:20.661" v="241" actId="478"/>
          <ac:spMkLst>
            <pc:docMk/>
            <pc:sldMk cId="3818115454" sldId="328"/>
            <ac:spMk id="3" creationId="{00000000-0000-0000-0000-000000000000}"/>
          </ac:spMkLst>
        </pc:spChg>
        <pc:spChg chg="add mod">
          <ac:chgData name="Thomas Noordeloos" userId="df9f46e9-7760-4f6a-814f-9e8180d7b46a" providerId="ADAL" clId="{0C3C8EC6-CEB8-4B3F-A0AB-037745B08663}" dt="2022-02-21T14:38:20.661" v="241" actId="478"/>
          <ac:spMkLst>
            <pc:docMk/>
            <pc:sldMk cId="3818115454" sldId="328"/>
            <ac:spMk id="6" creationId="{09BAA177-3331-45B8-AAF8-64F2C19595F5}"/>
          </ac:spMkLst>
        </pc:spChg>
        <pc:spChg chg="add mod">
          <ac:chgData name="Thomas Noordeloos" userId="df9f46e9-7760-4f6a-814f-9e8180d7b46a" providerId="ADAL" clId="{0C3C8EC6-CEB8-4B3F-A0AB-037745B08663}" dt="2022-02-21T14:38:20.661" v="241" actId="478"/>
          <ac:spMkLst>
            <pc:docMk/>
            <pc:sldMk cId="3818115454" sldId="328"/>
            <ac:spMk id="8" creationId="{6A4594CC-B3B0-4F13-AA19-2286F2130457}"/>
          </ac:spMkLst>
        </pc:spChg>
      </pc:sldChg>
      <pc:sldChg chg="modSp del">
        <pc:chgData name="Thomas Noordeloos" userId="df9f46e9-7760-4f6a-814f-9e8180d7b46a" providerId="ADAL" clId="{0C3C8EC6-CEB8-4B3F-A0AB-037745B08663}" dt="2022-02-21T14:41:02.692" v="312" actId="47"/>
        <pc:sldMkLst>
          <pc:docMk/>
          <pc:sldMk cId="3192467274" sldId="329"/>
        </pc:sldMkLst>
        <pc:picChg chg="mod">
          <ac:chgData name="Thomas Noordeloos" userId="df9f46e9-7760-4f6a-814f-9e8180d7b46a" providerId="ADAL" clId="{0C3C8EC6-CEB8-4B3F-A0AB-037745B08663}" dt="2022-02-21T14:37:59.850" v="239" actId="1076"/>
          <ac:picMkLst>
            <pc:docMk/>
            <pc:sldMk cId="3192467274" sldId="329"/>
            <ac:picMk id="1028" creationId="{EF5D3FFC-D9CF-4561-9C50-845B62D7AF9C}"/>
          </ac:picMkLst>
        </pc:picChg>
      </pc:sldChg>
      <pc:sldChg chg="modSp del">
        <pc:chgData name="Thomas Noordeloos" userId="df9f46e9-7760-4f6a-814f-9e8180d7b46a" providerId="ADAL" clId="{0C3C8EC6-CEB8-4B3F-A0AB-037745B08663}" dt="2022-02-21T14:41:28.404" v="317" actId="1440"/>
        <pc:sldMkLst>
          <pc:docMk/>
          <pc:sldMk cId="318624088" sldId="330"/>
        </pc:sldMkLst>
        <pc:picChg chg="mod">
          <ac:chgData name="Thomas Noordeloos" userId="df9f46e9-7760-4f6a-814f-9e8180d7b46a" providerId="ADAL" clId="{0C3C8EC6-CEB8-4B3F-A0AB-037745B08663}" dt="2022-02-21T14:41:28.404" v="317" actId="1440"/>
          <ac:picMkLst>
            <pc:docMk/>
            <pc:sldMk cId="318624088" sldId="330"/>
            <ac:picMk id="4098" creationId="{E098A7ED-706A-499F-9E3E-142B96C89935}"/>
          </ac:picMkLst>
        </pc:picChg>
        <pc:picChg chg="mod">
          <ac:chgData name="Thomas Noordeloos" userId="df9f46e9-7760-4f6a-814f-9e8180d7b46a" providerId="ADAL" clId="{0C3C8EC6-CEB8-4B3F-A0AB-037745B08663}" dt="2022-02-21T14:41:21.375" v="314" actId="1076"/>
          <ac:picMkLst>
            <pc:docMk/>
            <pc:sldMk cId="318624088" sldId="330"/>
            <ac:picMk id="4100" creationId="{7FE81B69-F1EE-4BB2-B68B-757F42D13B34}"/>
          </ac:picMkLst>
        </pc:picChg>
        <pc:picChg chg="mod">
          <ac:chgData name="Thomas Noordeloos" userId="df9f46e9-7760-4f6a-814f-9e8180d7b46a" providerId="ADAL" clId="{0C3C8EC6-CEB8-4B3F-A0AB-037745B08663}" dt="2022-02-21T14:41:28.404" v="317" actId="1440"/>
          <ac:picMkLst>
            <pc:docMk/>
            <pc:sldMk cId="318624088" sldId="330"/>
            <ac:picMk id="4102" creationId="{89C4566F-7508-481A-A694-8A9C29B3AE6C}"/>
          </ac:picMkLst>
        </pc:picChg>
        <pc:picChg chg="mod">
          <ac:chgData name="Thomas Noordeloos" userId="df9f46e9-7760-4f6a-814f-9e8180d7b46a" providerId="ADAL" clId="{0C3C8EC6-CEB8-4B3F-A0AB-037745B08663}" dt="2022-02-21T14:41:21.375" v="314" actId="1076"/>
          <ac:picMkLst>
            <pc:docMk/>
            <pc:sldMk cId="318624088" sldId="330"/>
            <ac:picMk id="4104" creationId="{295DF661-E065-4FBE-B53D-F94544AEE2FB}"/>
          </ac:picMkLst>
        </pc:picChg>
      </pc:sldChg>
      <pc:sldChg chg="modSp del">
        <pc:chgData name="Thomas Noordeloos" userId="df9f46e9-7760-4f6a-814f-9e8180d7b46a" providerId="ADAL" clId="{0C3C8EC6-CEB8-4B3F-A0AB-037745B08663}" dt="2022-02-21T14:42:12.560" v="324" actId="1440"/>
        <pc:sldMkLst>
          <pc:docMk/>
          <pc:sldMk cId="3953670525" sldId="331"/>
        </pc:sldMkLst>
        <pc:picChg chg="mod">
          <ac:chgData name="Thomas Noordeloos" userId="df9f46e9-7760-4f6a-814f-9e8180d7b46a" providerId="ADAL" clId="{0C3C8EC6-CEB8-4B3F-A0AB-037745B08663}" dt="2022-02-21T14:42:12.560" v="324" actId="1440"/>
          <ac:picMkLst>
            <pc:docMk/>
            <pc:sldMk cId="3953670525" sldId="331"/>
            <ac:picMk id="5122" creationId="{884498D8-209C-4B6E-B143-3090E7BA2759}"/>
          </ac:picMkLst>
        </pc:picChg>
        <pc:picChg chg="mod">
          <ac:chgData name="Thomas Noordeloos" userId="df9f46e9-7760-4f6a-814f-9e8180d7b46a" providerId="ADAL" clId="{0C3C8EC6-CEB8-4B3F-A0AB-037745B08663}" dt="2022-02-21T14:42:12.560" v="324" actId="1440"/>
          <ac:picMkLst>
            <pc:docMk/>
            <pc:sldMk cId="3953670525" sldId="331"/>
            <ac:picMk id="5128" creationId="{7D701146-6F37-4177-A2F1-F8CBB1CC49B6}"/>
          </ac:picMkLst>
        </pc:picChg>
        <pc:picChg chg="mod">
          <ac:chgData name="Thomas Noordeloos" userId="df9f46e9-7760-4f6a-814f-9e8180d7b46a" providerId="ADAL" clId="{0C3C8EC6-CEB8-4B3F-A0AB-037745B08663}" dt="2022-02-21T14:42:12.560" v="324" actId="1440"/>
          <ac:picMkLst>
            <pc:docMk/>
            <pc:sldMk cId="3953670525" sldId="331"/>
            <ac:picMk id="5130" creationId="{835B1548-D57F-492F-A3AD-39FFACB742BA}"/>
          </ac:picMkLst>
        </pc:picChg>
      </pc:sldChg>
      <pc:sldChg chg="modSp del">
        <pc:chgData name="Thomas Noordeloos" userId="df9f46e9-7760-4f6a-814f-9e8180d7b46a" providerId="ADAL" clId="{0C3C8EC6-CEB8-4B3F-A0AB-037745B08663}" dt="2022-02-21T14:42:26.937" v="326" actId="1076"/>
        <pc:sldMkLst>
          <pc:docMk/>
          <pc:sldMk cId="3939714240" sldId="332"/>
        </pc:sldMkLst>
        <pc:picChg chg="mod">
          <ac:chgData name="Thomas Noordeloos" userId="df9f46e9-7760-4f6a-814f-9e8180d7b46a" providerId="ADAL" clId="{0C3C8EC6-CEB8-4B3F-A0AB-037745B08663}" dt="2022-02-21T14:42:26.937" v="326" actId="1076"/>
          <ac:picMkLst>
            <pc:docMk/>
            <pc:sldMk cId="3939714240" sldId="332"/>
            <ac:picMk id="6146" creationId="{009DF812-5AEB-41EE-948A-333653F0F67C}"/>
          </ac:picMkLst>
        </pc:picChg>
        <pc:picChg chg="mod">
          <ac:chgData name="Thomas Noordeloos" userId="df9f46e9-7760-4f6a-814f-9e8180d7b46a" providerId="ADAL" clId="{0C3C8EC6-CEB8-4B3F-A0AB-037745B08663}" dt="2022-02-21T14:42:26.937" v="326" actId="1076"/>
          <ac:picMkLst>
            <pc:docMk/>
            <pc:sldMk cId="3939714240" sldId="332"/>
            <ac:picMk id="6148" creationId="{AB78A017-C4E7-49F6-AA13-C5169B4CFC4C}"/>
          </ac:picMkLst>
        </pc:picChg>
        <pc:picChg chg="mod">
          <ac:chgData name="Thomas Noordeloos" userId="df9f46e9-7760-4f6a-814f-9e8180d7b46a" providerId="ADAL" clId="{0C3C8EC6-CEB8-4B3F-A0AB-037745B08663}" dt="2022-02-21T14:42:26.937" v="326" actId="1076"/>
          <ac:picMkLst>
            <pc:docMk/>
            <pc:sldMk cId="3939714240" sldId="332"/>
            <ac:picMk id="6150" creationId="{E1D19797-0FB3-413B-89F9-C45F7B2A6183}"/>
          </ac:picMkLst>
        </pc:picChg>
      </pc:sldChg>
      <pc:sldChg chg="del">
        <pc:chgData name="Thomas Noordeloos" userId="df9f46e9-7760-4f6a-814f-9e8180d7b46a" providerId="ADAL" clId="{0C3C8EC6-CEB8-4B3F-A0AB-037745B08663}" dt="2022-02-21T14:42:49.599" v="330" actId="47"/>
        <pc:sldMkLst>
          <pc:docMk/>
          <pc:sldMk cId="0" sldId="333"/>
        </pc:sldMkLst>
      </pc:sldChg>
      <pc:sldChg chg="addSp delSp modSp del mod modAnim">
        <pc:chgData name="Thomas Noordeloos" userId="df9f46e9-7760-4f6a-814f-9e8180d7b46a" providerId="ADAL" clId="{0C3C8EC6-CEB8-4B3F-A0AB-037745B08663}" dt="2022-02-21T14:11:42.864" v="146"/>
        <pc:sldMkLst>
          <pc:docMk/>
          <pc:sldMk cId="725454596" sldId="334"/>
        </pc:sldMkLst>
        <pc:spChg chg="add mod">
          <ac:chgData name="Thomas Noordeloos" userId="df9f46e9-7760-4f6a-814f-9e8180d7b46a" providerId="ADAL" clId="{0C3C8EC6-CEB8-4B3F-A0AB-037745B08663}" dt="2022-02-21T14:09:58.348" v="127" actId="20577"/>
          <ac:spMkLst>
            <pc:docMk/>
            <pc:sldMk cId="725454596" sldId="334"/>
            <ac:spMk id="4" creationId="{F57E49FA-3E0F-4CE7-A3D8-D8DE95B9365C}"/>
          </ac:spMkLst>
        </pc:spChg>
        <pc:picChg chg="add mod">
          <ac:chgData name="Thomas Noordeloos" userId="df9f46e9-7760-4f6a-814f-9e8180d7b46a" providerId="ADAL" clId="{0C3C8EC6-CEB8-4B3F-A0AB-037745B08663}" dt="2022-02-21T14:11:29.481" v="144" actId="1076"/>
          <ac:picMkLst>
            <pc:docMk/>
            <pc:sldMk cId="725454596" sldId="334"/>
            <ac:picMk id="5" creationId="{0AE53BA7-97B2-442F-A386-EC8686027038}"/>
          </ac:picMkLst>
        </pc:picChg>
        <pc:picChg chg="add mod">
          <ac:chgData name="Thomas Noordeloos" userId="df9f46e9-7760-4f6a-814f-9e8180d7b46a" providerId="ADAL" clId="{0C3C8EC6-CEB8-4B3F-A0AB-037745B08663}" dt="2022-02-21T14:11:21.399" v="143" actId="1076"/>
          <ac:picMkLst>
            <pc:docMk/>
            <pc:sldMk cId="725454596" sldId="334"/>
            <ac:picMk id="6" creationId="{BF099B37-48D1-4171-9D43-992936F0BFC6}"/>
          </ac:picMkLst>
        </pc:picChg>
        <pc:picChg chg="add mod">
          <ac:chgData name="Thomas Noordeloos" userId="df9f46e9-7760-4f6a-814f-9e8180d7b46a" providerId="ADAL" clId="{0C3C8EC6-CEB8-4B3F-A0AB-037745B08663}" dt="2022-02-21T14:10:17.403" v="130" actId="732"/>
          <ac:picMkLst>
            <pc:docMk/>
            <pc:sldMk cId="725454596" sldId="334"/>
            <ac:picMk id="1026" creationId="{3EE9B21C-42CE-45C7-B5CC-4791EACFB6AE}"/>
          </ac:picMkLst>
        </pc:picChg>
        <pc:picChg chg="del">
          <ac:chgData name="Thomas Noordeloos" userId="df9f46e9-7760-4f6a-814f-9e8180d7b46a" providerId="ADAL" clId="{0C3C8EC6-CEB8-4B3F-A0AB-037745B08663}" dt="2022-02-21T14:09:12.335" v="63" actId="478"/>
          <ac:picMkLst>
            <pc:docMk/>
            <pc:sldMk cId="725454596" sldId="334"/>
            <ac:picMk id="2050" creationId="{283DA2ED-DD9B-4937-9E2E-06280331B243}"/>
          </ac:picMkLst>
        </pc:picChg>
      </pc:sldChg>
      <pc:sldChg chg="add del">
        <pc:chgData name="Thomas Noordeloos" userId="df9f46e9-7760-4f6a-814f-9e8180d7b46a" providerId="ADAL" clId="{0C3C8EC6-CEB8-4B3F-A0AB-037745B08663}" dt="2022-02-21T14:57:24.037" v="357" actId="47"/>
        <pc:sldMkLst>
          <pc:docMk/>
          <pc:sldMk cId="299844642" sldId="335"/>
        </pc:sldMkLst>
      </pc:sldChg>
      <pc:sldChg chg="addSp delSp modSp add mod delAnim modAnim">
        <pc:chgData name="Thomas Noordeloos" userId="df9f46e9-7760-4f6a-814f-9e8180d7b46a" providerId="ADAL" clId="{0C3C8EC6-CEB8-4B3F-A0AB-037745B08663}" dt="2022-02-21T14:21:03.809" v="163" actId="1440"/>
        <pc:sldMkLst>
          <pc:docMk/>
          <pc:sldMk cId="2428893129" sldId="336"/>
        </pc:sldMkLst>
        <pc:spChg chg="add del mod">
          <ac:chgData name="Thomas Noordeloos" userId="df9f46e9-7760-4f6a-814f-9e8180d7b46a" providerId="ADAL" clId="{0C3C8EC6-CEB8-4B3F-A0AB-037745B08663}" dt="2022-02-21T14:19:33.119" v="152" actId="478"/>
          <ac:spMkLst>
            <pc:docMk/>
            <pc:sldMk cId="2428893129" sldId="336"/>
            <ac:spMk id="5" creationId="{44864E5B-5D2E-455E-B6D7-8DAF9762836D}"/>
          </ac:spMkLst>
        </pc:spChg>
        <pc:picChg chg="del">
          <ac:chgData name="Thomas Noordeloos" userId="df9f46e9-7760-4f6a-814f-9e8180d7b46a" providerId="ADAL" clId="{0C3C8EC6-CEB8-4B3F-A0AB-037745B08663}" dt="2022-02-21T14:19:25.542" v="151" actId="478"/>
          <ac:picMkLst>
            <pc:docMk/>
            <pc:sldMk cId="2428893129" sldId="336"/>
            <ac:picMk id="4" creationId="{00000000-0000-0000-0000-000000000000}"/>
          </ac:picMkLst>
        </pc:picChg>
        <pc:picChg chg="add del mod">
          <ac:chgData name="Thomas Noordeloos" userId="df9f46e9-7760-4f6a-814f-9e8180d7b46a" providerId="ADAL" clId="{0C3C8EC6-CEB8-4B3F-A0AB-037745B08663}" dt="2022-02-21T14:20:29.526" v="158" actId="478"/>
          <ac:picMkLst>
            <pc:docMk/>
            <pc:sldMk cId="2428893129" sldId="336"/>
            <ac:picMk id="6" creationId="{E06BFBC4-93F8-407B-8581-3C1775CA00CA}"/>
          </ac:picMkLst>
        </pc:picChg>
        <pc:picChg chg="add mod">
          <ac:chgData name="Thomas Noordeloos" userId="df9f46e9-7760-4f6a-814f-9e8180d7b46a" providerId="ADAL" clId="{0C3C8EC6-CEB8-4B3F-A0AB-037745B08663}" dt="2022-02-21T14:21:03.809" v="163" actId="1440"/>
          <ac:picMkLst>
            <pc:docMk/>
            <pc:sldMk cId="2428893129" sldId="336"/>
            <ac:picMk id="7" creationId="{C2589E57-6547-4872-B59C-725D8777BB1B}"/>
          </ac:picMkLst>
        </pc:picChg>
      </pc:sldChg>
      <pc:sldChg chg="addSp delSp modSp add mod modNotesTx">
        <pc:chgData name="Thomas Noordeloos" userId="df9f46e9-7760-4f6a-814f-9e8180d7b46a" providerId="ADAL" clId="{0C3C8EC6-CEB8-4B3F-A0AB-037745B08663}" dt="2022-02-21T14:36:12.171" v="236" actId="1076"/>
        <pc:sldMkLst>
          <pc:docMk/>
          <pc:sldMk cId="1727267411" sldId="337"/>
        </pc:sldMkLst>
        <pc:spChg chg="mod">
          <ac:chgData name="Thomas Noordeloos" userId="df9f46e9-7760-4f6a-814f-9e8180d7b46a" providerId="ADAL" clId="{0C3C8EC6-CEB8-4B3F-A0AB-037745B08663}" dt="2022-02-21T14:28:18.163" v="196" actId="20577"/>
          <ac:spMkLst>
            <pc:docMk/>
            <pc:sldMk cId="1727267411" sldId="337"/>
            <ac:spMk id="2" creationId="{00000000-0000-0000-0000-000000000000}"/>
          </ac:spMkLst>
        </pc:spChg>
        <pc:spChg chg="add del mod">
          <ac:chgData name="Thomas Noordeloos" userId="df9f46e9-7760-4f6a-814f-9e8180d7b46a" providerId="ADAL" clId="{0C3C8EC6-CEB8-4B3F-A0AB-037745B08663}" dt="2022-02-21T14:27:55.003" v="168" actId="478"/>
          <ac:spMkLst>
            <pc:docMk/>
            <pc:sldMk cId="1727267411" sldId="337"/>
            <ac:spMk id="5" creationId="{AE77F81F-00E9-427F-838B-611CB2EC73A1}"/>
          </ac:spMkLst>
        </pc:spChg>
        <pc:spChg chg="add mod">
          <ac:chgData name="Thomas Noordeloos" userId="df9f46e9-7760-4f6a-814f-9e8180d7b46a" providerId="ADAL" clId="{0C3C8EC6-CEB8-4B3F-A0AB-037745B08663}" dt="2022-02-21T14:35:28.730" v="229" actId="1076"/>
          <ac:spMkLst>
            <pc:docMk/>
            <pc:sldMk cId="1727267411" sldId="337"/>
            <ac:spMk id="6" creationId="{3DD39C81-FCEC-4C34-87B9-E865265AC45F}"/>
          </ac:spMkLst>
        </pc:spChg>
        <pc:picChg chg="del mod">
          <ac:chgData name="Thomas Noordeloos" userId="df9f46e9-7760-4f6a-814f-9e8180d7b46a" providerId="ADAL" clId="{0C3C8EC6-CEB8-4B3F-A0AB-037745B08663}" dt="2022-02-21T14:27:51.014" v="166" actId="478"/>
          <ac:picMkLst>
            <pc:docMk/>
            <pc:sldMk cId="1727267411" sldId="337"/>
            <ac:picMk id="4" creationId="{00000000-0000-0000-0000-000000000000}"/>
          </ac:picMkLst>
        </pc:picChg>
        <pc:picChg chg="add mod">
          <ac:chgData name="Thomas Noordeloos" userId="df9f46e9-7760-4f6a-814f-9e8180d7b46a" providerId="ADAL" clId="{0C3C8EC6-CEB8-4B3F-A0AB-037745B08663}" dt="2022-02-21T14:28:10.043" v="171" actId="732"/>
          <ac:picMkLst>
            <pc:docMk/>
            <pc:sldMk cId="1727267411" sldId="337"/>
            <ac:picMk id="2050" creationId="{8A137FD4-AC0C-4E51-B87F-7BF1A9B0D397}"/>
          </ac:picMkLst>
        </pc:picChg>
        <pc:picChg chg="add del">
          <ac:chgData name="Thomas Noordeloos" userId="df9f46e9-7760-4f6a-814f-9e8180d7b46a" providerId="ADAL" clId="{0C3C8EC6-CEB8-4B3F-A0AB-037745B08663}" dt="2022-02-21T14:36:09.529" v="235" actId="478"/>
          <ac:picMkLst>
            <pc:docMk/>
            <pc:sldMk cId="1727267411" sldId="337"/>
            <ac:picMk id="2052" creationId="{0A740CB7-46F3-4E67-907B-F12B8D17C0A9}"/>
          </ac:picMkLst>
        </pc:picChg>
        <pc:picChg chg="add mod">
          <ac:chgData name="Thomas Noordeloos" userId="df9f46e9-7760-4f6a-814f-9e8180d7b46a" providerId="ADAL" clId="{0C3C8EC6-CEB8-4B3F-A0AB-037745B08663}" dt="2022-02-21T14:36:12.171" v="236" actId="1076"/>
          <ac:picMkLst>
            <pc:docMk/>
            <pc:sldMk cId="1727267411" sldId="337"/>
            <ac:picMk id="2054" creationId="{6AACF10B-3619-49D8-A5E8-412A2BF53867}"/>
          </ac:picMkLst>
        </pc:picChg>
      </pc:sldChg>
      <pc:sldChg chg="addSp delSp modSp add">
        <pc:chgData name="Thomas Noordeloos" userId="df9f46e9-7760-4f6a-814f-9e8180d7b46a" providerId="ADAL" clId="{0C3C8EC6-CEB8-4B3F-A0AB-037745B08663}" dt="2022-02-21T14:40:44.901" v="311" actId="1076"/>
        <pc:sldMkLst>
          <pc:docMk/>
          <pc:sldMk cId="1105236482" sldId="338"/>
        </pc:sldMkLst>
        <pc:spChg chg="mod">
          <ac:chgData name="Thomas Noordeloos" userId="df9f46e9-7760-4f6a-814f-9e8180d7b46a" providerId="ADAL" clId="{0C3C8EC6-CEB8-4B3F-A0AB-037745B08663}" dt="2022-02-21T14:40:13.309" v="306" actId="1076"/>
          <ac:spMkLst>
            <pc:docMk/>
            <pc:sldMk cId="1105236482" sldId="338"/>
            <ac:spMk id="2" creationId="{00000000-0000-0000-0000-000000000000}"/>
          </ac:spMkLst>
        </pc:spChg>
        <pc:spChg chg="mod">
          <ac:chgData name="Thomas Noordeloos" userId="df9f46e9-7760-4f6a-814f-9e8180d7b46a" providerId="ADAL" clId="{0C3C8EC6-CEB8-4B3F-A0AB-037745B08663}" dt="2022-02-21T14:40:13.309" v="306" actId="1076"/>
          <ac:spMkLst>
            <pc:docMk/>
            <pc:sldMk cId="1105236482" sldId="338"/>
            <ac:spMk id="3" creationId="{00000000-0000-0000-0000-000000000000}"/>
          </ac:spMkLst>
        </pc:spChg>
        <pc:picChg chg="del mod">
          <ac:chgData name="Thomas Noordeloos" userId="df9f46e9-7760-4f6a-814f-9e8180d7b46a" providerId="ADAL" clId="{0C3C8EC6-CEB8-4B3F-A0AB-037745B08663}" dt="2022-02-21T14:40:33.944" v="308" actId="478"/>
          <ac:picMkLst>
            <pc:docMk/>
            <pc:sldMk cId="1105236482" sldId="338"/>
            <ac:picMk id="4" creationId="{376D7B2C-88B6-4F26-A25D-A186B46EAF0B}"/>
          </ac:picMkLst>
        </pc:picChg>
        <pc:picChg chg="add mod">
          <ac:chgData name="Thomas Noordeloos" userId="df9f46e9-7760-4f6a-814f-9e8180d7b46a" providerId="ADAL" clId="{0C3C8EC6-CEB8-4B3F-A0AB-037745B08663}" dt="2022-02-21T14:40:44.901" v="311" actId="1076"/>
          <ac:picMkLst>
            <pc:docMk/>
            <pc:sldMk cId="1105236482" sldId="338"/>
            <ac:picMk id="5" creationId="{39ECDBFF-764A-473C-8E73-702A083649BD}"/>
          </ac:picMkLst>
        </pc:picChg>
      </pc:sldChg>
      <pc:sldChg chg="delSp modSp add mod modAnim">
        <pc:chgData name="Thomas Noordeloos" userId="df9f46e9-7760-4f6a-814f-9e8180d7b46a" providerId="ADAL" clId="{0C3C8EC6-CEB8-4B3F-A0AB-037745B08663}" dt="2022-02-21T14:39:04.955" v="277" actId="403"/>
        <pc:sldMkLst>
          <pc:docMk/>
          <pc:sldMk cId="725769306" sldId="339"/>
        </pc:sldMkLst>
        <pc:spChg chg="mod">
          <ac:chgData name="Thomas Noordeloos" userId="df9f46e9-7760-4f6a-814f-9e8180d7b46a" providerId="ADAL" clId="{0C3C8EC6-CEB8-4B3F-A0AB-037745B08663}" dt="2022-02-21T14:39:04.955" v="277" actId="403"/>
          <ac:spMkLst>
            <pc:docMk/>
            <pc:sldMk cId="725769306" sldId="339"/>
            <ac:spMk id="4" creationId="{F57E49FA-3E0F-4CE7-A3D8-D8DE95B9365C}"/>
          </ac:spMkLst>
        </pc:spChg>
        <pc:picChg chg="del">
          <ac:chgData name="Thomas Noordeloos" userId="df9f46e9-7760-4f6a-814f-9e8180d7b46a" providerId="ADAL" clId="{0C3C8EC6-CEB8-4B3F-A0AB-037745B08663}" dt="2022-02-21T14:38:55.638" v="272" actId="478"/>
          <ac:picMkLst>
            <pc:docMk/>
            <pc:sldMk cId="725769306" sldId="339"/>
            <ac:picMk id="5" creationId="{0AE53BA7-97B2-442F-A386-EC8686027038}"/>
          </ac:picMkLst>
        </pc:picChg>
        <pc:picChg chg="del">
          <ac:chgData name="Thomas Noordeloos" userId="df9f46e9-7760-4f6a-814f-9e8180d7b46a" providerId="ADAL" clId="{0C3C8EC6-CEB8-4B3F-A0AB-037745B08663}" dt="2022-02-21T14:38:55.638" v="272" actId="478"/>
          <ac:picMkLst>
            <pc:docMk/>
            <pc:sldMk cId="725769306" sldId="339"/>
            <ac:picMk id="6" creationId="{BF099B37-48D1-4171-9D43-992936F0BFC6}"/>
          </ac:picMkLst>
        </pc:picChg>
        <pc:picChg chg="del">
          <ac:chgData name="Thomas Noordeloos" userId="df9f46e9-7760-4f6a-814f-9e8180d7b46a" providerId="ADAL" clId="{0C3C8EC6-CEB8-4B3F-A0AB-037745B08663}" dt="2022-02-21T14:38:55.638" v="272" actId="478"/>
          <ac:picMkLst>
            <pc:docMk/>
            <pc:sldMk cId="725769306" sldId="339"/>
            <ac:picMk id="1026" creationId="{3EE9B21C-42CE-45C7-B5CC-4791EACFB6AE}"/>
          </ac:picMkLst>
        </pc:picChg>
      </pc:sldChg>
      <pc:sldChg chg="modSp add mod ord">
        <pc:chgData name="Thomas Noordeloos" userId="df9f46e9-7760-4f6a-814f-9e8180d7b46a" providerId="ADAL" clId="{0C3C8EC6-CEB8-4B3F-A0AB-037745B08663}" dt="2022-02-21T14:39:58.215" v="304" actId="20577"/>
        <pc:sldMkLst>
          <pc:docMk/>
          <pc:sldMk cId="4280936142" sldId="340"/>
        </pc:sldMkLst>
        <pc:spChg chg="mod">
          <ac:chgData name="Thomas Noordeloos" userId="df9f46e9-7760-4f6a-814f-9e8180d7b46a" providerId="ADAL" clId="{0C3C8EC6-CEB8-4B3F-A0AB-037745B08663}" dt="2022-02-21T14:39:58.215" v="304" actId="20577"/>
          <ac:spMkLst>
            <pc:docMk/>
            <pc:sldMk cId="4280936142" sldId="340"/>
            <ac:spMk id="4" creationId="{F57E49FA-3E0F-4CE7-A3D8-D8DE95B9365C}"/>
          </ac:spMkLst>
        </pc:spChg>
      </pc:sldChg>
      <pc:sldChg chg="del">
        <pc:chgData name="Thomas Noordeloos" userId="df9f46e9-7760-4f6a-814f-9e8180d7b46a" providerId="ADAL" clId="{0C3C8EC6-CEB8-4B3F-A0AB-037745B08663}" dt="2022-02-21T14:42:45.584" v="329"/>
        <pc:sldMkLst>
          <pc:docMk/>
          <pc:sldMk cId="472273522" sldId="341"/>
        </pc:sldMkLst>
      </pc:sldChg>
      <pc:sldChg chg="add del setBg">
        <pc:chgData name="Thomas Noordeloos" userId="df9f46e9-7760-4f6a-814f-9e8180d7b46a" providerId="ADAL" clId="{0C3C8EC6-CEB8-4B3F-A0AB-037745B08663}" dt="2022-02-21T14:42:39.818" v="328"/>
        <pc:sldMkLst>
          <pc:docMk/>
          <pc:sldMk cId="519525887" sldId="341"/>
        </pc:sldMkLst>
      </pc:sldChg>
      <pc:sldMasterChg chg="add del addSldLayout delSldLayout">
        <pc:chgData name="Thomas Noordeloos" userId="df9f46e9-7760-4f6a-814f-9e8180d7b46a" providerId="ADAL" clId="{0C3C8EC6-CEB8-4B3F-A0AB-037745B08663}" dt="2022-02-21T14:00:08.234" v="39" actId="47"/>
        <pc:sldMasterMkLst>
          <pc:docMk/>
          <pc:sldMasterMk cId="144208908" sldId="2147483660"/>
        </pc:sldMasterMkLst>
        <pc:sldLayoutChg chg="add del">
          <pc:chgData name="Thomas Noordeloos" userId="df9f46e9-7760-4f6a-814f-9e8180d7b46a" providerId="ADAL" clId="{0C3C8EC6-CEB8-4B3F-A0AB-037745B08663}" dt="2022-02-21T14:00:08.234" v="39" actId="47"/>
          <pc:sldLayoutMkLst>
            <pc:docMk/>
            <pc:sldMasterMk cId="144208908" sldId="2147483660"/>
            <pc:sldLayoutMk cId="967962632" sldId="2147483661"/>
          </pc:sldLayoutMkLst>
        </pc:sldLayoutChg>
        <pc:sldLayoutChg chg="add del">
          <pc:chgData name="Thomas Noordeloos" userId="df9f46e9-7760-4f6a-814f-9e8180d7b46a" providerId="ADAL" clId="{0C3C8EC6-CEB8-4B3F-A0AB-037745B08663}" dt="2022-02-21T14:00:08.234" v="39" actId="47"/>
          <pc:sldLayoutMkLst>
            <pc:docMk/>
            <pc:sldMasterMk cId="144208908" sldId="2147483660"/>
            <pc:sldLayoutMk cId="2326254089" sldId="2147483662"/>
          </pc:sldLayoutMkLst>
        </pc:sldLayoutChg>
        <pc:sldLayoutChg chg="add del">
          <pc:chgData name="Thomas Noordeloos" userId="df9f46e9-7760-4f6a-814f-9e8180d7b46a" providerId="ADAL" clId="{0C3C8EC6-CEB8-4B3F-A0AB-037745B08663}" dt="2022-02-21T14:00:08.234" v="39" actId="47"/>
          <pc:sldLayoutMkLst>
            <pc:docMk/>
            <pc:sldMasterMk cId="144208908" sldId="2147483660"/>
            <pc:sldLayoutMk cId="2961395452" sldId="2147483663"/>
          </pc:sldLayoutMkLst>
        </pc:sldLayoutChg>
        <pc:sldLayoutChg chg="add del">
          <pc:chgData name="Thomas Noordeloos" userId="df9f46e9-7760-4f6a-814f-9e8180d7b46a" providerId="ADAL" clId="{0C3C8EC6-CEB8-4B3F-A0AB-037745B08663}" dt="2022-02-21T14:00:08.234" v="39" actId="47"/>
          <pc:sldLayoutMkLst>
            <pc:docMk/>
            <pc:sldMasterMk cId="144208908" sldId="2147483660"/>
            <pc:sldLayoutMk cId="1136179147" sldId="2147483664"/>
          </pc:sldLayoutMkLst>
        </pc:sldLayoutChg>
        <pc:sldLayoutChg chg="add del">
          <pc:chgData name="Thomas Noordeloos" userId="df9f46e9-7760-4f6a-814f-9e8180d7b46a" providerId="ADAL" clId="{0C3C8EC6-CEB8-4B3F-A0AB-037745B08663}" dt="2022-02-21T14:00:08.234" v="39" actId="47"/>
          <pc:sldLayoutMkLst>
            <pc:docMk/>
            <pc:sldMasterMk cId="144208908" sldId="2147483660"/>
            <pc:sldLayoutMk cId="3929241500" sldId="2147483665"/>
          </pc:sldLayoutMkLst>
        </pc:sldLayoutChg>
        <pc:sldLayoutChg chg="add del">
          <pc:chgData name="Thomas Noordeloos" userId="df9f46e9-7760-4f6a-814f-9e8180d7b46a" providerId="ADAL" clId="{0C3C8EC6-CEB8-4B3F-A0AB-037745B08663}" dt="2022-02-21T14:00:08.234" v="39" actId="47"/>
          <pc:sldLayoutMkLst>
            <pc:docMk/>
            <pc:sldMasterMk cId="144208908" sldId="2147483660"/>
            <pc:sldLayoutMk cId="3847012760" sldId="2147483666"/>
          </pc:sldLayoutMkLst>
        </pc:sldLayoutChg>
        <pc:sldLayoutChg chg="add del">
          <pc:chgData name="Thomas Noordeloos" userId="df9f46e9-7760-4f6a-814f-9e8180d7b46a" providerId="ADAL" clId="{0C3C8EC6-CEB8-4B3F-A0AB-037745B08663}" dt="2022-02-21T14:00:08.234" v="39" actId="47"/>
          <pc:sldLayoutMkLst>
            <pc:docMk/>
            <pc:sldMasterMk cId="144208908" sldId="2147483660"/>
            <pc:sldLayoutMk cId="4132606575" sldId="2147483667"/>
          </pc:sldLayoutMkLst>
        </pc:sldLayoutChg>
        <pc:sldLayoutChg chg="add del">
          <pc:chgData name="Thomas Noordeloos" userId="df9f46e9-7760-4f6a-814f-9e8180d7b46a" providerId="ADAL" clId="{0C3C8EC6-CEB8-4B3F-A0AB-037745B08663}" dt="2022-02-21T14:00:08.234" v="39" actId="47"/>
          <pc:sldLayoutMkLst>
            <pc:docMk/>
            <pc:sldMasterMk cId="144208908" sldId="2147483660"/>
            <pc:sldLayoutMk cId="1563454705" sldId="2147483668"/>
          </pc:sldLayoutMkLst>
        </pc:sldLayoutChg>
        <pc:sldLayoutChg chg="add del">
          <pc:chgData name="Thomas Noordeloos" userId="df9f46e9-7760-4f6a-814f-9e8180d7b46a" providerId="ADAL" clId="{0C3C8EC6-CEB8-4B3F-A0AB-037745B08663}" dt="2022-02-21T14:00:08.234" v="39" actId="47"/>
          <pc:sldLayoutMkLst>
            <pc:docMk/>
            <pc:sldMasterMk cId="144208908" sldId="2147483660"/>
            <pc:sldLayoutMk cId="92897807" sldId="2147483669"/>
          </pc:sldLayoutMkLst>
        </pc:sldLayoutChg>
        <pc:sldLayoutChg chg="add del">
          <pc:chgData name="Thomas Noordeloos" userId="df9f46e9-7760-4f6a-814f-9e8180d7b46a" providerId="ADAL" clId="{0C3C8EC6-CEB8-4B3F-A0AB-037745B08663}" dt="2022-02-21T14:00:08.234" v="39" actId="47"/>
          <pc:sldLayoutMkLst>
            <pc:docMk/>
            <pc:sldMasterMk cId="144208908" sldId="2147483660"/>
            <pc:sldLayoutMk cId="1048616993" sldId="2147483670"/>
          </pc:sldLayoutMkLst>
        </pc:sldLayoutChg>
        <pc:sldLayoutChg chg="add del">
          <pc:chgData name="Thomas Noordeloos" userId="df9f46e9-7760-4f6a-814f-9e8180d7b46a" providerId="ADAL" clId="{0C3C8EC6-CEB8-4B3F-A0AB-037745B08663}" dt="2022-02-21T14:00:08.234" v="39" actId="47"/>
          <pc:sldLayoutMkLst>
            <pc:docMk/>
            <pc:sldMasterMk cId="144208908" sldId="2147483660"/>
            <pc:sldLayoutMk cId="645940677" sldId="2147483671"/>
          </pc:sldLayoutMkLst>
        </pc:sldLayoutChg>
      </pc:sldMasterChg>
      <pc:sldMasterChg chg="addSldLayout delSldLayout">
        <pc:chgData name="Thomas Noordeloos" userId="df9f46e9-7760-4f6a-814f-9e8180d7b46a" providerId="ADAL" clId="{0C3C8EC6-CEB8-4B3F-A0AB-037745B08663}" dt="2022-02-21T14:00:08.234" v="39" actId="47"/>
        <pc:sldMasterMkLst>
          <pc:docMk/>
          <pc:sldMasterMk cId="370997879" sldId="2147483672"/>
        </pc:sldMasterMkLst>
        <pc:sldLayoutChg chg="add del">
          <pc:chgData name="Thomas Noordeloos" userId="df9f46e9-7760-4f6a-814f-9e8180d7b46a" providerId="ADAL" clId="{0C3C8EC6-CEB8-4B3F-A0AB-037745B08663}" dt="2022-02-21T14:00:08.234" v="39" actId="47"/>
          <pc:sldLayoutMkLst>
            <pc:docMk/>
            <pc:sldMasterMk cId="370997879" sldId="2147483672"/>
            <pc:sldLayoutMk cId="4221625933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EBEE9-5ED1-47E3-91F3-8E6237564E15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C61E-FA29-48B5-B8E4-AFB31D3E6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9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Waarde van farmaceutische</a:t>
            </a:r>
            <a:r>
              <a:rPr lang="nl-NL" baseline="0" dirty="0"/>
              <a:t> producten (medicijnen) is hoger dan die van energie.</a:t>
            </a:r>
            <a:br>
              <a:rPr lang="nl-NL" baseline="0" dirty="0"/>
            </a:br>
            <a:r>
              <a:rPr lang="nl-NL" baseline="0" dirty="0"/>
              <a:t>Je hebt ook minder volume van de </a:t>
            </a:r>
            <a:r>
              <a:rPr lang="nl-NL" baseline="0" dirty="0" err="1"/>
              <a:t>biobassa</a:t>
            </a:r>
            <a:r>
              <a:rPr lang="nl-NL" baseline="0" dirty="0"/>
              <a:t> nodig om dit product te maken.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00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https://www.bioconomy.nl/cascadering-de-betekenis-voorbeelden-en-hergebruik-van-biomassa/#page-content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25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Waarde van farmaceutische</a:t>
            </a:r>
            <a:r>
              <a:rPr lang="nl-NL" baseline="0" dirty="0"/>
              <a:t> producten (medicijnen) is hoger dan die van energie.</a:t>
            </a:r>
            <a:br>
              <a:rPr lang="nl-NL" baseline="0" dirty="0"/>
            </a:br>
            <a:r>
              <a:rPr lang="nl-NL" baseline="0" dirty="0"/>
              <a:t>Je hebt ook minder volume van de </a:t>
            </a:r>
            <a:r>
              <a:rPr lang="nl-NL" baseline="0" dirty="0" err="1"/>
              <a:t>biobassa</a:t>
            </a:r>
            <a:r>
              <a:rPr lang="nl-NL" baseline="0" dirty="0"/>
              <a:t> nodig om dit product te maken.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25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Onnodig </a:t>
            </a:r>
            <a:r>
              <a:rPr lang="nl-NL" dirty="0" err="1"/>
              <a:t>waterverspillen</a:t>
            </a:r>
            <a:r>
              <a:rPr lang="nl-NL" dirty="0"/>
              <a:t> onder douche</a:t>
            </a:r>
          </a:p>
          <a:p>
            <a:r>
              <a:rPr lang="nl-NL" dirty="0"/>
              <a:t>Onnodig</a:t>
            </a:r>
            <a:r>
              <a:rPr lang="nl-NL" baseline="0" dirty="0"/>
              <a:t> lamp laten branden</a:t>
            </a:r>
          </a:p>
          <a:p>
            <a:r>
              <a:rPr lang="nl-NL" baseline="0" dirty="0"/>
              <a:t>Producten kopen die je niet persé nodig hebt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529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Flessen als bouwmateriaal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78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Herbruiken</a:t>
            </a:r>
            <a:r>
              <a:rPr lang="nl-NL" dirty="0"/>
              <a:t> papier</a:t>
            </a:r>
          </a:p>
          <a:p>
            <a:r>
              <a:rPr lang="nl-NL"/>
              <a:t>Plastic</a:t>
            </a:r>
            <a:r>
              <a:rPr lang="nl-NL" baseline="0"/>
              <a:t>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79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517C5-8F4E-481E-AD28-B8804FAD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97238C-94DB-4EE1-89D5-341E65F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5D70B3-F599-46D4-8EB1-32F64A6B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D17500-6077-4B3C-8A09-1EF8525C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73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758E10-351A-4D5E-B860-DCE5FF23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5B1713-8266-43E4-AA3D-D7AFEDF5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4376F3-AEF1-48F6-AD01-426A73C1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402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9ADAC-08D2-4642-A113-FACA5C77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C9EEE-717F-4941-BB07-0536854D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97B907-848A-4412-8188-CB596629F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EFD6DB-8DAE-4BF3-AD4B-B09266BA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652044-7946-4C59-AA36-9448051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C0A9E0-50D1-4ED5-9DF0-DAD2A42B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459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999ED-3313-44D4-BD53-DAC8A630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F665B4-C8EF-48AF-A55C-3866D6F9D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D5D79E-CAC7-4956-B4B5-225BCB94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BF2DB8-55EE-4631-A380-F451169F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3BFEA6-4569-4143-AB1F-F399B2C5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9E87D1-EAF9-4449-B985-25ED6AA6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516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64B6F-DAF3-44F1-BBA7-55C9AE6E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EB3636-5FE8-41B9-BD96-A9B09873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A75EAA-CD87-4F7F-9D10-A3F68EC3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DB38A-7FC8-45DC-9466-14B4C33C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8A7CF0-2C0B-44BD-A0F0-859251AA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828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DE6765C-E461-4E26-809A-0480AD696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067D86-E9D3-4400-A976-785937758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3589FF-2F34-44C3-A672-73A2FE98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17837D-61A8-4FC7-8175-C5EAF2F8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D5365-1D8A-4B72-A7FC-15AD7765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81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7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16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21-2-2022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87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177D4-EE84-4C90-BD68-2CD7B4E46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B1F18C-3DA8-4478-ACD1-7E0DE0C56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08416-A6BC-417F-B170-DCC30CE3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4A811-8D3F-4370-A41F-BD1B0FB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9A954-A09E-4352-8495-9F7FB192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31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A8983-4614-41BE-89AF-63523C6F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321D42-5105-4333-BE18-82A5DA6B3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CA1699-D6BA-4F9A-89D8-A1DD9EDB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221984-7732-4023-82B3-96F21BAE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EFB037-56D7-4505-96EA-A47C0BE4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B22DA-5169-4AC8-A2EC-2BD778A0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9D8C7D-B5CC-4D4D-94B7-9FC3E420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0E10F-7581-4128-98BC-A2581C4B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31962-AC35-4B43-BE51-5C666B3F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350E9-D46D-47A2-AB8A-C2085FD5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41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E5D0B-2FBB-410D-A476-988DA6E1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929C77-539F-4A13-9990-8DA710522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E9D67F-DF4B-42E9-8C0F-F7340826F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A6C484-8AB6-494A-B61A-E603D732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C8C9B3-ED26-4817-A170-CA5D188E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DD5B14-6CEA-40D9-BCA3-54D495BF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73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BB5C2-9FA2-49D2-9763-088B4D45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D803C-21AB-41D0-9F5E-BBC103847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B00A2E-757B-471C-9A50-846B718A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DA5EC3-D859-4195-9DC3-5D904882D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3DBD04-7540-4CD6-9784-F1E5B03DF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F0FB006-B174-4576-86A2-9113B67E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79C61B-FB26-45E9-A889-615B7073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EFF803-53A6-494D-ABC0-79EBDC2E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254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E562DE-2D6E-4CC4-8E9C-442192E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26D4FB-8957-4840-8D29-45066E2C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51CF3A-BF82-4F9E-95AE-BA35659D8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9BE4-8150-4B5C-B350-49695E6DC3AF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1653E-BD5D-4A28-917D-5E39E7903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FEEA7-9DF0-4E75-844F-69ACBA024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941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hyperlink" Target="https://www.bioconomy.nl/cascadering-de-betekenis-voorbeelden-en-hergebruik-van-biomassa/#page-cont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FEJPqQx7ekI?start=175&amp;feature=oembed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gebouw, buiten, markt&#10;&#10;Automatisch gegenereerde beschrijving">
            <a:extLst>
              <a:ext uri="{FF2B5EF4-FFF2-40B4-BE49-F238E27FC236}">
                <a16:creationId xmlns:a16="http://schemas.microsoft.com/office/drawing/2014/main" id="{A0C22AD8-87B6-4CDF-82EB-0992FFD8B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6D10407-8E79-4FC3-A760-2BB233254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00" y="-2"/>
            <a:ext cx="4843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4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57E49FA-3E0F-4CE7-A3D8-D8DE95B9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717" y="2780928"/>
            <a:ext cx="8860565" cy="648072"/>
          </a:xfrm>
        </p:spPr>
        <p:txBody>
          <a:bodyPr/>
          <a:lstStyle/>
          <a:p>
            <a:r>
              <a:rPr lang="nl-NL" sz="3600" dirty="0"/>
              <a:t>De 3 </a:t>
            </a:r>
            <a:r>
              <a:rPr lang="nl-NL" sz="3600" dirty="0" err="1"/>
              <a:t>R-en</a:t>
            </a:r>
            <a:r>
              <a:rPr lang="nl-NL" sz="3600" dirty="0"/>
              <a:t>: </a:t>
            </a:r>
            <a:r>
              <a:rPr lang="nl-NL" sz="3600" dirty="0" err="1"/>
              <a:t>Reduce</a:t>
            </a:r>
            <a:r>
              <a:rPr lang="nl-NL" sz="3600" dirty="0"/>
              <a:t>, Re-</a:t>
            </a:r>
            <a:r>
              <a:rPr lang="nl-NL" sz="3600" dirty="0" err="1"/>
              <a:t>use</a:t>
            </a:r>
            <a:r>
              <a:rPr lang="nl-NL" sz="3600" dirty="0"/>
              <a:t> en Recycle </a:t>
            </a:r>
          </a:p>
        </p:txBody>
      </p:sp>
    </p:spTree>
    <p:extLst>
      <p:ext uri="{BB962C8B-B14F-4D97-AF65-F5344CB8AC3E}">
        <p14:creationId xmlns:p14="http://schemas.microsoft.com/office/powerpoint/2010/main" val="428093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8916" y="370756"/>
            <a:ext cx="8860565" cy="648072"/>
          </a:xfrm>
        </p:spPr>
        <p:txBody>
          <a:bodyPr/>
          <a:lstStyle/>
          <a:p>
            <a:r>
              <a:rPr lang="nl-NL" dirty="0"/>
              <a:t>Wat houden de 3 R’s in?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4927" y="1234853"/>
            <a:ext cx="8846773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Heb jij hier al ooit van gehoord?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 drie R’s komt uit het engels en betekent:</a:t>
            </a:r>
          </a:p>
          <a:p>
            <a:r>
              <a:rPr lang="nl-NL" dirty="0" err="1"/>
              <a:t>Reduce</a:t>
            </a:r>
            <a:endParaRPr lang="nl-NL" dirty="0"/>
          </a:p>
          <a:p>
            <a:r>
              <a:rPr lang="nl-NL" dirty="0"/>
              <a:t>Re-</a:t>
            </a:r>
            <a:r>
              <a:rPr lang="nl-NL" dirty="0" err="1"/>
              <a:t>use</a:t>
            </a:r>
            <a:endParaRPr lang="nl-NL" dirty="0"/>
          </a:p>
          <a:p>
            <a:r>
              <a:rPr lang="nl-NL" dirty="0"/>
              <a:t>Recycle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 descr="Reduce, Reuse, Recycle - Knowledge Bank - Solar Schools">
            <a:extLst>
              <a:ext uri="{FF2B5EF4-FFF2-40B4-BE49-F238E27FC236}">
                <a16:creationId xmlns:a16="http://schemas.microsoft.com/office/drawing/2014/main" id="{39ECDBFF-764A-473C-8E73-702A08364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11" y="1720096"/>
            <a:ext cx="5498505" cy="395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Verminderen (</a:t>
            </a:r>
            <a:r>
              <a:rPr lang="nl-NL" dirty="0" err="1"/>
              <a:t>Reduce</a:t>
            </a:r>
            <a:r>
              <a:rPr lang="nl-NL" dirty="0"/>
              <a:t>)</a:t>
            </a:r>
          </a:p>
        </p:txBody>
      </p:sp>
      <p:pic>
        <p:nvPicPr>
          <p:cNvPr id="4098" name="Picture 2" descr="Water besparen">
            <a:extLst>
              <a:ext uri="{FF2B5EF4-FFF2-40B4-BE49-F238E27FC236}">
                <a16:creationId xmlns:a16="http://schemas.microsoft.com/office/drawing/2014/main" id="{E098A7ED-706A-499F-9E3E-142B96C89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44" y="1066895"/>
            <a:ext cx="4588768" cy="2581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nergie besparen in huis | Verlaag de rekening en verbeter het klimaat">
            <a:extLst>
              <a:ext uri="{FF2B5EF4-FFF2-40B4-BE49-F238E27FC236}">
                <a16:creationId xmlns:a16="http://schemas.microsoft.com/office/drawing/2014/main" id="{7FE81B69-F1EE-4BB2-B68B-757F42D1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4" y="1978812"/>
            <a:ext cx="3710186" cy="247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e Ondernemer | Verbod op gratis plastic tasjes werkt">
            <a:extLst>
              <a:ext uri="{FF2B5EF4-FFF2-40B4-BE49-F238E27FC236}">
                <a16:creationId xmlns:a16="http://schemas.microsoft.com/office/drawing/2014/main" id="{89C4566F-7508-481A-A694-8A9C29B3A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52" y="4474703"/>
            <a:ext cx="3699196" cy="2050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ssa-consumptie en zo meer | Dima's Blog">
            <a:extLst>
              <a:ext uri="{FF2B5EF4-FFF2-40B4-BE49-F238E27FC236}">
                <a16:creationId xmlns:a16="http://schemas.microsoft.com/office/drawing/2014/main" id="{295DF661-E065-4FBE-B53D-F94544AEE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035" y="4854613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2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Hergebruik (</a:t>
            </a:r>
            <a:r>
              <a:rPr lang="nl-NL" dirty="0" err="1"/>
              <a:t>ReUse</a:t>
            </a:r>
            <a:r>
              <a:rPr lang="nl-NL" dirty="0"/>
              <a:t>)</a:t>
            </a:r>
          </a:p>
        </p:txBody>
      </p:sp>
      <p:pic>
        <p:nvPicPr>
          <p:cNvPr id="5122" name="Picture 2" descr="Hergebruiken Van Bouwafval: 5 Creatieve Manieren - Van Happen">
            <a:extLst>
              <a:ext uri="{FF2B5EF4-FFF2-40B4-BE49-F238E27FC236}">
                <a16:creationId xmlns:a16="http://schemas.microsoft.com/office/drawing/2014/main" id="{884498D8-209C-4B6E-B143-3090E7BA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00" y="1139085"/>
            <a:ext cx="4937175" cy="329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Titel afbeelding Reuse Old Clothes Step 1">
            <a:extLst>
              <a:ext uri="{FF2B5EF4-FFF2-40B4-BE49-F238E27FC236}">
                <a16:creationId xmlns:a16="http://schemas.microsoft.com/office/drawing/2014/main" id="{93EC67F8-765E-4BC1-B77F-A79A2AFA37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7D701146-6F37-4177-A2F1-F8CBB1CC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25" y="2492896"/>
            <a:ext cx="3851143" cy="288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8 tips om oude spullen te hergebruiken in je interieur - ELLE.be">
            <a:extLst>
              <a:ext uri="{FF2B5EF4-FFF2-40B4-BE49-F238E27FC236}">
                <a16:creationId xmlns:a16="http://schemas.microsoft.com/office/drawing/2014/main" id="{835B1548-D57F-492F-A3AD-39FFACB74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49" y="4588892"/>
            <a:ext cx="2881313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7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Recycling</a:t>
            </a:r>
          </a:p>
        </p:txBody>
      </p:sp>
      <p:pic>
        <p:nvPicPr>
          <p:cNvPr id="6146" name="Picture 2" descr="Recyclen van PET - Vepa the furniture factory">
            <a:extLst>
              <a:ext uri="{FF2B5EF4-FFF2-40B4-BE49-F238E27FC236}">
                <a16:creationId xmlns:a16="http://schemas.microsoft.com/office/drawing/2014/main" id="{009DF812-5AEB-41EE-948A-333653F0F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99" y="4050225"/>
            <a:ext cx="4943872" cy="231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lastic in de glasbak? | Groen en gelukkig">
            <a:extLst>
              <a:ext uri="{FF2B5EF4-FFF2-40B4-BE49-F238E27FC236}">
                <a16:creationId xmlns:a16="http://schemas.microsoft.com/office/drawing/2014/main" id="{AB78A017-C4E7-49F6-AA13-C5169B4CF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1" y="2106009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gedankte kleding krijgt tweede leven (video) - PieterBas  AutomatiseringPieterBas Automatisering">
            <a:extLst>
              <a:ext uri="{FF2B5EF4-FFF2-40B4-BE49-F238E27FC236}">
                <a16:creationId xmlns:a16="http://schemas.microsoft.com/office/drawing/2014/main" id="{E1D19797-0FB3-413B-89F9-C45F7B2A6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03" y="980728"/>
            <a:ext cx="3377952" cy="2250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1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6441E03-80F7-4C6A-B007-E683E5AB0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106" y="3964796"/>
            <a:ext cx="4503702" cy="173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Stappen	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	 	        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Verzamel thuis informatie over jouw afvalproductie 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Inventariseer en onderzoek je eigen productie. Waar komt het afval vandaan, waarom heb ik dit afval geproduceerd, is de productie te voorkomen/ verminderen, kan ik mijn afval hergebruiken/ verwerken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Verwerk je gegevens in het verslag.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Benoem de verbeterpunten die jij kan toepassen om  jouw situatie te verbeteren.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CCD7B4-E35C-4B2D-B506-6A77A9B9D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482" y="663123"/>
            <a:ext cx="4174565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	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Beschrijf in je reflectieverslag hoe je het feedback geven ervaren hebt. 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Deadline product: 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8 maart 2022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7E6B42B-A3F8-4251-957F-960F1B91B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481" y="2782669"/>
            <a:ext cx="417456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Expert lessen over 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Circulaire economie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Begeleiding tijdens projecturen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0927491-7FB3-48FB-982C-8B56BB1B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482" y="3610591"/>
            <a:ext cx="4174564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Wikiwijs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PowerPoint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2BB72B62-C23B-4028-8CD4-E4690518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105" y="161019"/>
            <a:ext cx="6356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2122 MLI LA2 Mijn afval - Instroomprogramma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B5E6957-26A2-420C-B8AA-7A25BF547031}"/>
              </a:ext>
            </a:extLst>
          </p:cNvPr>
          <p:cNvSpPr txBox="1"/>
          <p:nvPr/>
        </p:nvSpPr>
        <p:spPr>
          <a:xfrm>
            <a:off x="1158166" y="5738580"/>
            <a:ext cx="5278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* Welke kosten worden er door de gemeente doorberekend aan hun inwoners en</a:t>
            </a:r>
            <a:b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</a:b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   wat doet de gemeente om afvalscheiding te stimuleren?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B55A9244-BE54-4A94-94BF-1789C3ED5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4" y="2168862"/>
            <a:ext cx="2619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FB5E62CD-1C35-4A2C-AD0D-4973CFD17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4" y="4110990"/>
            <a:ext cx="26828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67BD0AD-73F1-478F-BD87-5AACDB835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95" y="4472247"/>
            <a:ext cx="1826665" cy="1758506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53689B5A-C8EB-4473-80E5-A824F20FE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166" y="664190"/>
            <a:ext cx="4508454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Inzicht krijgen in jouw afvalstroom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Weten hoeveel afval je eigenlijk produceert.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Weten waarom afval in verschillende categorieën worden ingezameld en wordt verwerkt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Verbeterpunten benoemen omtrent jouw afvalproductie / verwerking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D20FBF8-F126-4D28-A87E-12E31EE0E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918" y="2253309"/>
            <a:ext cx="4503702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Product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Je maakt een onderzoeksverslag met daarin: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Hoeveel afval produceert jouw omgeving (gezin) *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 welke categorieën produceert jouw omgeving (gezin) afval en in welke hoeveelheden? *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Beschrijf hoe jouw gemeente omgaat met afvalverwerking. **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Bedenk 10 mogelijkheden om jouw afvalstroom te veranderen waarbij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Biobased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denken (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oa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. Drie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R-en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) worden toegepast. 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14DCE4D-C9FA-4798-9D07-3F5C55F73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2" y="808721"/>
            <a:ext cx="2984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62CFB384-6095-4C4B-A1EF-92396E96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82" y="663123"/>
            <a:ext cx="3841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7F692BCF-1B63-4217-A706-541AB9F36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25" y="2797250"/>
            <a:ext cx="2682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53587635-2559-4E38-8407-526D236B0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07" y="3610591"/>
            <a:ext cx="298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35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EE49D-B161-48CA-B0A0-3827AB074E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r="1630"/>
          <a:stretch/>
        </p:blipFill>
        <p:spPr>
          <a:xfrm>
            <a:off x="4269448" y="0"/>
            <a:ext cx="792255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629728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 b="1" dirty="0">
                <a:solidFill>
                  <a:srgbClr val="A7FF00"/>
                </a:solidFill>
              </a:rPr>
              <a:t>Circulaire economie</a:t>
            </a:r>
            <a:br>
              <a:rPr lang="nl-NL" sz="4800" dirty="0"/>
            </a:br>
            <a:r>
              <a:rPr lang="nl-NL" sz="3600" dirty="0"/>
              <a:t>Een wereld zonder afval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nl-NL" sz="2000" dirty="0"/>
              <a:t>Leerjaar 1 – instroomprogramma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5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6441E03-80F7-4C6A-B007-E683E5AB0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106" y="3964796"/>
            <a:ext cx="4503702" cy="173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Stappen	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	 	        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Verzamel thuis informatie over jouw afvalproductie 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Inventariseer en onderzoek je eigen productie. Waar komt het afval vandaan, waarom heb ik dit afval geproduceerd, is de productie te voorkomen/ verminderen, kan ik mijn afval hergebruiken/ verwerken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Verwerk je gegevens in het verslag.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Benoem de verbeterpunten die jij kan toepassen om  jouw situatie te verbeteren.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CCD7B4-E35C-4B2D-B506-6A77A9B9D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482" y="663123"/>
            <a:ext cx="4174565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	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Beschrijf in je reflectieverslag hoe je het feedback geven ervaren hebt. </a:t>
            </a: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panose="020B0604020202020204" pitchFamily="34" charset="0"/>
            </a:endParaRPr>
          </a:p>
          <a:p>
            <a:pPr marL="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Deadline product: 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panose="020B0604020202020204" pitchFamily="34" charset="0"/>
              </a:rPr>
              <a:t>8 maart 2022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7E6B42B-A3F8-4251-957F-960F1B91B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481" y="2782669"/>
            <a:ext cx="417456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Expert lessen over </a:t>
            </a: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Circulaire economie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itchFamily="34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Begeleiding tijdens projecturen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0927491-7FB3-48FB-982C-8B56BB1B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482" y="3610591"/>
            <a:ext cx="4174564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Wikiwijs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PowerPoint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2BB72B62-C23B-4028-8CD4-E4690518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105" y="161019"/>
            <a:ext cx="6356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2122 MLI LA2 Mijn afval - Instroomprogramma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B5E6957-26A2-420C-B8AA-7A25BF547031}"/>
              </a:ext>
            </a:extLst>
          </p:cNvPr>
          <p:cNvSpPr txBox="1"/>
          <p:nvPr/>
        </p:nvSpPr>
        <p:spPr>
          <a:xfrm>
            <a:off x="1158166" y="5738580"/>
            <a:ext cx="5278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* Welke kosten worden er door de gemeente doorberekend aan hun inwoners en</a:t>
            </a:r>
            <a:b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</a:b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   wat doet de gemeente om afvalscheiding te stimuleren?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B55A9244-BE54-4A94-94BF-1789C3ED5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4" y="2168862"/>
            <a:ext cx="2619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FB5E62CD-1C35-4A2C-AD0D-4973CFD17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4" y="4110990"/>
            <a:ext cx="26828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67BD0AD-73F1-478F-BD87-5AACDB835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95" y="4472247"/>
            <a:ext cx="1826665" cy="1758506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53689B5A-C8EB-4473-80E5-A824F20FE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166" y="664190"/>
            <a:ext cx="4508454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Inzicht krijgen in jouw afvalstroom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Weten hoeveel afval je eigenlijk produceert.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Weten waarom afval in verschillende categorieën worden ingezameld en wordt verwerkt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Verbeterpunten benoemen omtrent jouw afvalproductie / verwerking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D20FBF8-F126-4D28-A87E-12E31EE0E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918" y="2253309"/>
            <a:ext cx="4503702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Product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Je maakt een onderzoeksverslag met daarin: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Hoeveel afval produceert jouw omgeving (gezin) *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 welke categorieën produceert jouw omgeving (gezin) afval en in welke hoeveelheden? *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Beschrijf hoe jouw gemeente omgaat met afvalverwerking. **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Bedenk 10 mogelijkheden om jouw afvalstroom te veranderen waarbij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Biobased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denken (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oa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. Drie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R-en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) worden toegepast. 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14DCE4D-C9FA-4798-9D07-3F5C55F73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2" y="808721"/>
            <a:ext cx="2984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62CFB384-6095-4C4B-A1EF-92396E96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82" y="663123"/>
            <a:ext cx="3841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7F692BCF-1B63-4217-A706-541AB9F36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25" y="2797250"/>
            <a:ext cx="2682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53587635-2559-4E38-8407-526D236B0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07" y="3610591"/>
            <a:ext cx="298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58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9289" y="304946"/>
            <a:ext cx="8860565" cy="648072"/>
          </a:xfrm>
        </p:spPr>
        <p:txBody>
          <a:bodyPr/>
          <a:lstStyle/>
          <a:p>
            <a:r>
              <a:rPr lang="nl-NL" dirty="0"/>
              <a:t>Introductie Circulaire economie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300" y="1169043"/>
            <a:ext cx="8846773" cy="5472607"/>
          </a:xfrm>
        </p:spPr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Waardepiramide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Cascadering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2D3B45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De 3 </a:t>
            </a:r>
            <a:r>
              <a:rPr lang="nl-NL" sz="1800" dirty="0" err="1">
                <a:solidFill>
                  <a:srgbClr val="2D3B45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r-en</a:t>
            </a:r>
            <a:r>
              <a:rPr lang="nl-NL" sz="1800" dirty="0">
                <a:solidFill>
                  <a:srgbClr val="2D3B45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 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2D3B45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Duurzame en hernieuwbare energie 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1800" dirty="0">
                <a:solidFill>
                  <a:srgbClr val="2D3B45"/>
                </a:solidFill>
                <a:effectLst/>
                <a:latin typeface="Helvetica" panose="020B0604020202020204" pitchFamily="34" charset="0"/>
                <a:ea typeface="Helvetica" panose="020B0604020202020204" pitchFamily="34" charset="0"/>
                <a:cs typeface="Times New Roman" panose="02020603050405020304" pitchFamily="18" charset="0"/>
              </a:rPr>
              <a:t>Landbouwproducten 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4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iedaagse cursus Afvalstoffenwetgeving - Mibacu">
            <a:extLst>
              <a:ext uri="{FF2B5EF4-FFF2-40B4-BE49-F238E27FC236}">
                <a16:creationId xmlns:a16="http://schemas.microsoft.com/office/drawing/2014/main" id="{3EE9B21C-42CE-45C7-B5CC-4791EACFB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74"/>
          <a:stretch/>
        </p:blipFill>
        <p:spPr bwMode="auto">
          <a:xfrm>
            <a:off x="198293" y="1311512"/>
            <a:ext cx="3145271" cy="455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F57E49FA-3E0F-4CE7-A3D8-D8DE95B9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89" y="304946"/>
            <a:ext cx="8860565" cy="648072"/>
          </a:xfrm>
        </p:spPr>
        <p:txBody>
          <a:bodyPr/>
          <a:lstStyle/>
          <a:p>
            <a:r>
              <a:rPr lang="nl-NL" dirty="0"/>
              <a:t>Lineaire economie – Circulaire economie</a:t>
            </a:r>
          </a:p>
        </p:txBody>
      </p:sp>
      <p:pic>
        <p:nvPicPr>
          <p:cNvPr id="5" name="Picture 2" descr="Driedaagse cursus Afvalstoffenwetgeving - Mibacu">
            <a:extLst>
              <a:ext uri="{FF2B5EF4-FFF2-40B4-BE49-F238E27FC236}">
                <a16:creationId xmlns:a16="http://schemas.microsoft.com/office/drawing/2014/main" id="{0AE53BA7-97B2-442F-A386-EC8686027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9" t="2128" r="42785" b="-2128"/>
          <a:stretch/>
        </p:blipFill>
        <p:spPr bwMode="auto">
          <a:xfrm>
            <a:off x="3565236" y="1408493"/>
            <a:ext cx="3241963" cy="455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riedaagse cursus Afvalstoffenwetgeving - Mibacu">
            <a:extLst>
              <a:ext uri="{FF2B5EF4-FFF2-40B4-BE49-F238E27FC236}">
                <a16:creationId xmlns:a16="http://schemas.microsoft.com/office/drawing/2014/main" id="{BF099B37-48D1-4171-9D43-992936F0B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8" t="2128" r="2447" b="-2128"/>
          <a:stretch/>
        </p:blipFill>
        <p:spPr bwMode="auto">
          <a:xfrm>
            <a:off x="7028872" y="1408493"/>
            <a:ext cx="4322617" cy="455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57E49FA-3E0F-4CE7-A3D8-D8DE95B9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717" y="2780928"/>
            <a:ext cx="8860565" cy="648072"/>
          </a:xfrm>
        </p:spPr>
        <p:txBody>
          <a:bodyPr/>
          <a:lstStyle/>
          <a:p>
            <a:pPr algn="ctr"/>
            <a:r>
              <a:rPr lang="nl-NL" sz="3600" dirty="0"/>
              <a:t>Waardepiramide en cascadering</a:t>
            </a:r>
          </a:p>
        </p:txBody>
      </p:sp>
    </p:spTree>
    <p:extLst>
      <p:ext uri="{BB962C8B-B14F-4D97-AF65-F5344CB8AC3E}">
        <p14:creationId xmlns:p14="http://schemas.microsoft.com/office/powerpoint/2010/main" val="72576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Waardepiramide 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154269"/>
            <a:ext cx="8784976" cy="5868089"/>
          </a:xfrm>
        </p:spPr>
      </p:pic>
    </p:spTree>
    <p:extLst>
      <p:ext uri="{BB962C8B-B14F-4D97-AF65-F5344CB8AC3E}">
        <p14:creationId xmlns:p14="http://schemas.microsoft.com/office/powerpoint/2010/main" val="13290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Circulaire economie </a:t>
            </a:r>
          </a:p>
        </p:txBody>
      </p:sp>
      <p:pic>
        <p:nvPicPr>
          <p:cNvPr id="2050" name="Picture 2" descr="Consument sorteert fout: “De wereld op zijn kop” | Het Belang van Limburg  Mobile">
            <a:extLst>
              <a:ext uri="{FF2B5EF4-FFF2-40B4-BE49-F238E27FC236}">
                <a16:creationId xmlns:a16="http://schemas.microsoft.com/office/drawing/2014/main" id="{8A137FD4-AC0C-4E51-B87F-7BF1A9B0D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"/>
          <a:stretch/>
        </p:blipFill>
        <p:spPr bwMode="auto">
          <a:xfrm>
            <a:off x="1797050" y="1228436"/>
            <a:ext cx="7633277" cy="562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DD39C81-FCEC-4C34-87B9-E865265AC45F}"/>
              </a:ext>
            </a:extLst>
          </p:cNvPr>
          <p:cNvSpPr txBox="1"/>
          <p:nvPr/>
        </p:nvSpPr>
        <p:spPr>
          <a:xfrm>
            <a:off x="361951" y="5629564"/>
            <a:ext cx="2626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u="sng" dirty="0">
                <a:solidFill>
                  <a:srgbClr val="0070C0"/>
                </a:solidFill>
                <a:hlinkClick r:id="rId4"/>
              </a:rPr>
              <a:t>Meer info</a:t>
            </a:r>
            <a:endParaRPr lang="nl-NL" sz="4400" u="sng" dirty="0">
              <a:solidFill>
                <a:srgbClr val="0070C0"/>
              </a:solidFill>
            </a:endParaRPr>
          </a:p>
        </p:txBody>
      </p:sp>
      <p:pic>
        <p:nvPicPr>
          <p:cNvPr id="2054" name="Picture 6" descr="Tip voor Sinterklaas en kerst – VV Minnertsga">
            <a:extLst>
              <a:ext uri="{FF2B5EF4-FFF2-40B4-BE49-F238E27FC236}">
                <a16:creationId xmlns:a16="http://schemas.microsoft.com/office/drawing/2014/main" id="{6AACF10B-3619-49D8-A5E8-412A2BF53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970" y="4657725"/>
            <a:ext cx="1595292" cy="159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26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Waardepiramide </a:t>
            </a:r>
          </a:p>
        </p:txBody>
      </p:sp>
      <p:pic>
        <p:nvPicPr>
          <p:cNvPr id="7" name="Onlinemedia 6" title="GoBio! - Uitleg Biobased Economie">
            <a:hlinkClick r:id="" action="ppaction://media"/>
            <a:extLst>
              <a:ext uri="{FF2B5EF4-FFF2-40B4-BE49-F238E27FC236}">
                <a16:creationId xmlns:a16="http://schemas.microsoft.com/office/drawing/2014/main" id="{C2589E57-6547-4872-B59C-725D8777BB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4909" y="1076267"/>
            <a:ext cx="8682182" cy="4905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89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35E31-417D-4399-BC19-E25EB173E4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A26C5D-B79F-4045-8B17-B92A2AD1D2FC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c6f82ce1-f6df-49a5-8b49-cf8409a27aa4"/>
    <ds:schemaRef ds:uri="2c4f0c93-2979-4f27-aab2-70de95932352"/>
  </ds:schemaRefs>
</ds:datastoreItem>
</file>

<file path=customXml/itemProps3.xml><?xml version="1.0" encoding="utf-8"?>
<ds:datastoreItem xmlns:ds="http://schemas.openxmlformats.org/officeDocument/2006/customXml" ds:itemID="{E205CE81-C2F3-4F90-9747-5B704CF611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5317</TotalTime>
  <Words>695</Words>
  <Application>Microsoft Office PowerPoint</Application>
  <PresentationFormat>Breedbeeld</PresentationFormat>
  <Paragraphs>104</Paragraphs>
  <Slides>15</Slides>
  <Notes>6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Symbol</vt:lpstr>
      <vt:lpstr>Kantoorthema</vt:lpstr>
      <vt:lpstr>1_Kantoorthema</vt:lpstr>
      <vt:lpstr>PowerPoint-presentatie</vt:lpstr>
      <vt:lpstr>Circulaire economie Een wereld zonder afval</vt:lpstr>
      <vt:lpstr>PowerPoint-presentatie</vt:lpstr>
      <vt:lpstr>Introductie Circulaire economie </vt:lpstr>
      <vt:lpstr>Lineaire economie – Circulaire economie</vt:lpstr>
      <vt:lpstr>Waardepiramide en cascadering</vt:lpstr>
      <vt:lpstr>Waardepiramide </vt:lpstr>
      <vt:lpstr>Circulaire economie </vt:lpstr>
      <vt:lpstr>Waardepiramide </vt:lpstr>
      <vt:lpstr>De 3 R-en: Reduce, Re-use en Recycle </vt:lpstr>
      <vt:lpstr>Wat houden de 3 R’s in?</vt:lpstr>
      <vt:lpstr>Verminderen (Reduce)</vt:lpstr>
      <vt:lpstr>Hergebruik (ReUse)</vt:lpstr>
      <vt:lpstr>Recycling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Thomas Noordeloos</cp:lastModifiedBy>
  <cp:revision>69</cp:revision>
  <dcterms:created xsi:type="dcterms:W3CDTF">2015-02-09T20:38:33Z</dcterms:created>
  <dcterms:modified xsi:type="dcterms:W3CDTF">2022-02-21T14:57:27Z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